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064A4-4E76-4C66-9A43-C5D37A7AF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634B1-09DC-46E4-8D2F-A7B67C9D6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73DF0-AEBA-45F9-BA21-52ACA3C8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03D7E-DF9E-4613-98D4-8ED60F63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B0DE2-DEB2-44CD-9452-4A0CBE4D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9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8D28-7159-40C5-8A61-EC8B01EEA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B944A-E17E-4534-8C7C-99AFBE5BB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C907C-3221-48BF-BA67-FCD6762A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0EBEA-5301-4D06-AFBA-557B5553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41F0-5ECC-48B0-8644-57A77DD07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4DFA2-EF67-4603-8488-B257575F1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A1202-20AC-4148-9E18-340D909F2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D392E-1381-46DD-A8FC-FA4CE333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4614C-917C-4F35-8C5C-C00F16EB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81EE1-EFB6-44EC-BB05-4F10E46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9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8EBF2-D5B2-41C4-981E-4E9729B9D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7EF9E-AE19-4761-ADAD-CD6E99533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0243C-E153-479A-8D63-7138168B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4DFDB-7255-4029-9F12-3512DD68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69359-4F6C-4404-A9CD-A5ADB9719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4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6D19-FE66-4AE1-8A6A-56E642F0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8617D-7C05-46E6-847F-8B7E676CB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2B90B-CB4D-45E1-B670-D2B9566E8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55C72-A51F-4D79-A0DA-D5CC694B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89FD1-CA3B-46C7-96C5-E3BE8475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C172-AA67-411F-A32A-23C8A704E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4C6E1-56F6-4720-9942-6B767B848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173CB-7B73-40EE-9AA5-80B58E7CB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40EE8-77FA-46F8-8D26-DC40F778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26C03-F0C4-4AE0-A7CF-1F3B3074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D8053-5395-43B3-BB19-89625878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7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1B4D-798C-406D-9964-CC1A103A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8C09E-69AE-435F-820F-24D66C9B1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1C838-0FE6-43B7-8A77-EA839436C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EBCF6-73DD-47BD-82CB-89F94DD63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C0226-38B7-45AA-B7D4-B5F5F6F66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CF132D-B65D-4BF4-9C5D-294BA4EB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18306-2E08-42D2-8282-FF234A84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ADB24-D3E4-493E-BA68-0D32F05FC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6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77D87-6157-4292-85C3-909CE847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F044B-B6D8-4E9E-BD57-27F7E5CB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7E831-440E-4F4C-BCF9-ECB7FB09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E6784-FA24-442E-AADC-AEE6E1C0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7B4AE-DBAE-4F64-A59B-4E19367D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492D1-29C8-4D5F-866D-41FBC572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7DF22-10CB-4C78-938C-D6C8288B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8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CCCB-8858-45C8-8D21-8280DCD82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13566-FA40-47CA-A835-B64444F3B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6F51D-9701-42FF-B405-E681A0ACD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0DF21-BFDB-4562-B31E-3B3CE7D0B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59CE0-7AFA-41DC-9402-374BA50D0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D04D9-7AF4-409A-A7F3-3D88D7EC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FDDF-2A7F-407C-8DA8-E9F22960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F03B5-8EB4-4A68-92FB-7FD32A48F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28793-D168-4C45-9DCF-C3DBD55D0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74A7C-2997-4127-8BBA-1C93E20D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7DAB-DB3A-4F81-902D-C96F615E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1F385-74EC-4D16-91B4-E6620F1E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8992E2-3CFF-4497-A96D-64A265EDC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A8B4-FEB9-415D-9C8D-84AAD59B3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7ABAD-A6EB-4772-95C9-65B3E878B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A0BEB-60E3-4FDD-9353-AF0919D5E54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E1514-EA56-4D89-9309-53AD5EAAB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60019-6B1A-461B-A7A7-7EB59C9F7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B7D6-0082-4E24-ADB8-38FAD484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jewish temple treasury chests">
            <a:extLst>
              <a:ext uri="{FF2B5EF4-FFF2-40B4-BE49-F238E27FC236}">
                <a16:creationId xmlns:a16="http://schemas.microsoft.com/office/drawing/2014/main" id="{C676BC2E-1837-4A6A-8C98-4CA7455323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22" y="565795"/>
            <a:ext cx="6553545" cy="573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6F593C4-8984-4684-A3A2-C11B44D4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Temple Treasure Chest</a:t>
            </a:r>
          </a:p>
        </p:txBody>
      </p:sp>
    </p:spTree>
    <p:extLst>
      <p:ext uri="{BB962C8B-B14F-4D97-AF65-F5344CB8AC3E}">
        <p14:creationId xmlns:p14="http://schemas.microsoft.com/office/powerpoint/2010/main" val="305206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lestinian coin Lepta in Jesus day">
            <a:extLst>
              <a:ext uri="{FF2B5EF4-FFF2-40B4-BE49-F238E27FC236}">
                <a16:creationId xmlns:a16="http://schemas.microsoft.com/office/drawing/2014/main" id="{6A2B8726-5BA4-4785-A025-AB74FFE2BD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165" y="-29599"/>
            <a:ext cx="7015595" cy="699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81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Temple Treasure Chest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Krick</dc:creator>
  <cp:lastModifiedBy>Jon Krick</cp:lastModifiedBy>
  <cp:revision>2</cp:revision>
  <dcterms:created xsi:type="dcterms:W3CDTF">2017-11-01T19:52:23Z</dcterms:created>
  <dcterms:modified xsi:type="dcterms:W3CDTF">2017-11-02T21:46:41Z</dcterms:modified>
</cp:coreProperties>
</file>