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31" y="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BB19D-BA2D-41FD-A98B-2B997DD06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34CC8-029F-4E84-A4D3-9F3FB2B76E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88A4B-C6CE-4B4C-B95B-DDB9DB55F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F6B9-6165-41AD-AED0-AE1A66F01D12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704B6-CDD3-49B5-ABFA-573781D18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8B450-4A29-4551-87D7-66AAE1377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A4F-1FBE-4407-ABA5-CAEEFDADE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7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4E83-E55B-45C6-8C84-D524D40B4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7085B2-B34D-4CA1-87F8-E6BE781F2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0EB4E-35AC-4010-971F-C81FC1BE7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F6B9-6165-41AD-AED0-AE1A66F01D12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585F0-A6A7-454D-BC97-A58B9F8E6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AFE17-C671-4878-8367-59EE8E62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A4F-1FBE-4407-ABA5-CAEEFDADE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9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012732-7A02-4D9D-BEBE-9CC8EFE9D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285DB1-B2A2-4E36-8F23-C90EEF2A0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B56DE-231E-49CD-8F55-CCF878801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F6B9-6165-41AD-AED0-AE1A66F01D12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C00BE-FE69-477D-96D5-99EC12F33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149CC-D608-4B33-A3D5-DB6C89A4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A4F-1FBE-4407-ABA5-CAEEFDADE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1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94059-3C46-461F-A5E1-91E0B5F0F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96200-2993-4484-B4F4-99B1944DD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ECB31-D9E5-4AAD-BD06-3463D2FE4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F6B9-6165-41AD-AED0-AE1A66F01D12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B020C-5E8E-42D9-A7EB-9216CCB0C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8F4A8-6915-49A0-8A64-22F23B3F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A4F-1FBE-4407-ABA5-CAEEFDADE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9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A55B3-70D1-4A4F-B660-18CEB143F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39C59-C53A-416F-B1CA-822498972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6817D-E411-42B1-A3F1-95A441264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F6B9-6165-41AD-AED0-AE1A66F01D12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49865-3211-49DD-B4FD-4A1FC5CE6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DA66E-4D0F-429F-BBD8-13055A9F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A4F-1FBE-4407-ABA5-CAEEFDADE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2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56DB-CC14-4AAB-8A0A-FFEF75FB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243D6-5C8C-48B0-A46E-1E88DC226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3C8AA-5FA7-418E-881D-A3EE6737B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9FB85-41A5-4D88-9204-192CE470C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F6B9-6165-41AD-AED0-AE1A66F01D12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50BBD-A7E9-4AB6-AF23-615471983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4494C-E414-4DB0-8159-B69CF587D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A4F-1FBE-4407-ABA5-CAEEFDADE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6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52A1-850D-4E6C-9E1B-F76ACD2CE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07FCC-9BAA-4C0F-AE23-5076598D5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47F84-5370-47DD-B540-DDD26CBF3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208CB8-31D7-4833-8C0E-5F528ADA0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29E44-4735-44AA-A4B4-18178E1F8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39A2B-80F6-4BE4-8F12-8F52955E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F6B9-6165-41AD-AED0-AE1A66F01D12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E2C1B-69C0-47A2-9231-012AF90C3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3B8839-35F3-4689-993C-2E8AA151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A4F-1FBE-4407-ABA5-CAEEFDADE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8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BEFD3-647F-4BDE-9221-B6FF6C28B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E090FC-3381-40BE-98CB-8FDA47BD5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F6B9-6165-41AD-AED0-AE1A66F01D12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E80B83-224F-452B-BF78-3AE4A5DBC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1BC7E3-9D2E-48D7-A5CE-46E44693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A4F-1FBE-4407-ABA5-CAEEFDADE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7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D4D636-EB20-4730-B2C9-1FAB39308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F6B9-6165-41AD-AED0-AE1A66F01D12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2ACD4-13D9-4886-AC80-28BAC827C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ACD7A-6686-423A-8E86-7349288DE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A4F-1FBE-4407-ABA5-CAEEFDADE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9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8CA78-9C57-463F-A7BF-A6C469DB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2F632-3335-4973-BB0B-ADD0FA36D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08BB30-CEA2-4106-B813-717B7A4F1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31940-F091-4F52-AE00-2891B0E06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F6B9-6165-41AD-AED0-AE1A66F01D12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A7B8F-A6FF-42D0-80C5-9FFA9162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48C58-E555-49D7-AC04-5CBB9E3E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A4F-1FBE-4407-ABA5-CAEEFDADE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2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5615-8B9C-41D1-9F41-250AC9BBE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3CBFDD-C491-4407-A60E-92FF2F137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16A22-3793-47E7-B04A-8F28A9ED3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20463-3F65-4801-9E55-90E9B132E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F6B9-6165-41AD-AED0-AE1A66F01D12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F9944-7148-470A-9CBE-02C637CE0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62E81-70D2-40D3-997C-17713C6F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6A4F-1FBE-4407-ABA5-CAEEFDADE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145B92-FF2E-41AF-903E-62A3EFB50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DADB1-6469-462E-B67C-211376C4B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B40A6-7862-4BE5-960A-49E2359698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1F6B9-6165-41AD-AED0-AE1A66F01D12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AB23F-AC12-4062-96E5-67F9AA23B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159F8-ADF9-4AD7-A4C6-3573F79F4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A6A4F-1FBE-4407-ABA5-CAEEFDADE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6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1F28E-6A5D-4218-9B18-79FF2C38F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950635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Up at God’s Person (vv. 1-2)</a:t>
            </a:r>
            <a:endParaRPr lang="en-US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Dimensions: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A. El = God, which means </a:t>
            </a:r>
            <a:r>
              <a:rPr lang="en-US" u="sng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Almighty God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B. Yahweh = LORD, which means </a:t>
            </a:r>
            <a:r>
              <a:rPr lang="en-US" u="sng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Covenant God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C. Adonai = Lord, which means </a:t>
            </a:r>
            <a:r>
              <a:rPr lang="en-US" u="sng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Sovereign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Look Around at God’s People (vv. 3-4)</a:t>
            </a:r>
            <a:endParaRPr lang="en-US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A. Faithful </a:t>
            </a:r>
            <a:r>
              <a:rPr lang="en-US" u="sng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Followers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(v. 3)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B. Faithless </a:t>
            </a:r>
            <a:r>
              <a:rPr lang="en-US" u="sng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Fools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(v. 4)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Look Back at God’s Providence (vv. 5-8)</a:t>
            </a:r>
            <a:endParaRPr lang="en-US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A. Definition of Providence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B. Results of Providence</a:t>
            </a:r>
            <a:endParaRPr lang="en-US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Providence </a:t>
            </a:r>
            <a:r>
              <a:rPr lang="en-US" u="sng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Sustains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(vv. 5-6)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2. Providence </a:t>
            </a:r>
            <a:r>
              <a:rPr lang="en-US" u="sng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Instructs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(v. 7)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3. Providence </a:t>
            </a:r>
            <a:r>
              <a:rPr lang="en-US" u="sng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Secures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(v. 8-9)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IV. Look Ahead to God’s Promises (vv. 10-11)</a:t>
            </a:r>
            <a:endParaRPr lang="en-US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A. Promise of </a:t>
            </a:r>
            <a:r>
              <a:rPr lang="en-US" u="sng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Resurrection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(v. 10)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B. Promise of </a:t>
            </a:r>
            <a:r>
              <a:rPr lang="en-US" u="sng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Eternal Life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(v. 11)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90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A1B13-5858-4FD0-87EB-C655899F5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Definition of Providence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E8237-5209-4E6E-A91C-9E1A6D994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“The unceasing activity of the Creator whereby, in overflowing bounty and goodwill (Ps. 145:9 cf. Mt. 5:45–48), He upholds His creatures in ordered existence (Acts 17:28; Col. 1:17; Heb. 1:3), guides and governs all events, circumstances and acts of angels and men (cf. Ps. 107; Jb. 1:12; 2:6; Gn. 45:5–8), and directs everything to its appointed goal, for His own glory.” </a:t>
            </a:r>
          </a:p>
          <a:p>
            <a:pPr marL="0" indent="0">
              <a:buNone/>
            </a:pPr>
            <a:endParaRPr lang="en-US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u="sng" dirty="0">
                <a:solidFill>
                  <a:schemeClr val="bg1"/>
                </a:solidFill>
              </a:rPr>
              <a:t>The New Bible Dictionary 3</a:t>
            </a:r>
            <a:r>
              <a:rPr lang="en-US" u="sng" baseline="30000" dirty="0">
                <a:solidFill>
                  <a:schemeClr val="bg1"/>
                </a:solidFill>
              </a:rPr>
              <a:t>rd</a:t>
            </a:r>
            <a:r>
              <a:rPr lang="en-US" u="sng" dirty="0">
                <a:solidFill>
                  <a:schemeClr val="bg1"/>
                </a:solidFill>
              </a:rPr>
              <a:t> Edition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150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108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Definition of Providence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Krick</dc:creator>
  <cp:lastModifiedBy>Jon Krick</cp:lastModifiedBy>
  <cp:revision>4</cp:revision>
  <dcterms:created xsi:type="dcterms:W3CDTF">2017-12-03T06:42:18Z</dcterms:created>
  <dcterms:modified xsi:type="dcterms:W3CDTF">2017-12-03T07:08:47Z</dcterms:modified>
</cp:coreProperties>
</file>