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943" r:id="rId2"/>
    <p:sldId id="932" r:id="rId3"/>
    <p:sldId id="988" r:id="rId4"/>
    <p:sldId id="989" r:id="rId5"/>
    <p:sldId id="990" r:id="rId6"/>
    <p:sldId id="993" r:id="rId7"/>
    <p:sldId id="991" r:id="rId8"/>
    <p:sldId id="997" r:id="rId9"/>
    <p:sldId id="998" r:id="rId10"/>
    <p:sldId id="992" r:id="rId11"/>
    <p:sldId id="939" r:id="rId12"/>
    <p:sldId id="999" r:id="rId13"/>
    <p:sldId id="951" r:id="rId14"/>
    <p:sldId id="953" r:id="rId15"/>
    <p:sldId id="995" r:id="rId16"/>
    <p:sldId id="994" r:id="rId17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4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80" autoAdjust="0"/>
    <p:restoredTop sz="90856" autoAdjust="0"/>
  </p:normalViewPr>
  <p:slideViewPr>
    <p:cSldViewPr>
      <p:cViewPr varScale="1">
        <p:scale>
          <a:sx n="65" d="100"/>
          <a:sy n="65" d="100"/>
        </p:scale>
        <p:origin x="-486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9D51F86-3384-4F91-8AC2-FF62EF378500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13CC395-452A-466E-B732-080379926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1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921C-D3A8-452B-B946-B99BCA8B6E69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8BB7-931B-4632-9902-4D00ACB3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4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921C-D3A8-452B-B946-B99BCA8B6E69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8BB7-931B-4632-9902-4D00ACB3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7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921C-D3A8-452B-B946-B99BCA8B6E69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8BB7-931B-4632-9902-4D00ACB3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6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921C-D3A8-452B-B946-B99BCA8B6E69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8BB7-931B-4632-9902-4D00ACB3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5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921C-D3A8-452B-B946-B99BCA8B6E69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8BB7-931B-4632-9902-4D00ACB3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36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921C-D3A8-452B-B946-B99BCA8B6E69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8BB7-931B-4632-9902-4D00ACB3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3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921C-D3A8-452B-B946-B99BCA8B6E69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8BB7-931B-4632-9902-4D00ACB3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62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921C-D3A8-452B-B946-B99BCA8B6E69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8BB7-931B-4632-9902-4D00ACB3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9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921C-D3A8-452B-B946-B99BCA8B6E69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8BB7-931B-4632-9902-4D00ACB3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921C-D3A8-452B-B946-B99BCA8B6E69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8BB7-931B-4632-9902-4D00ACB3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6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921C-D3A8-452B-B946-B99BCA8B6E69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8BB7-931B-4632-9902-4D00ACB3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10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0921C-D3A8-452B-B946-B99BCA8B6E69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58BB7-931B-4632-9902-4D00ACB3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7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52400"/>
            <a:ext cx="10700510" cy="7491607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609601"/>
            <a:ext cx="86868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E:\2013 Cameroon Jan Tyler\Best Kotoko Culture\IMG_17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2057400"/>
            <a:ext cx="13792200" cy="112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762001"/>
            <a:ext cx="88392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…because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many don’t have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it!</a:t>
            </a: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college student went to Guatemala</a:t>
            </a:r>
          </a:p>
          <a:p>
            <a:pPr marL="0" indent="0">
              <a:buNone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0000">
            <a:off x="-336744" y="-69663"/>
            <a:ext cx="9543807" cy="715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8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52400"/>
            <a:ext cx="10700510" cy="7491607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609601"/>
            <a:ext cx="86868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E:\2013 Cameroon Jan Tyler\Best Kotoko Culture\IMG_17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2057400"/>
            <a:ext cx="13792200" cy="112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762001"/>
            <a:ext cx="86868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translate the Bible?</a:t>
            </a: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52400"/>
            <a:ext cx="10700510" cy="7491607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609601"/>
            <a:ext cx="86868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E:\2013 Cameroon Jan Tyler\Best Kotoko Culture\IMG_17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2057400"/>
            <a:ext cx="13792200" cy="112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762001"/>
            <a:ext cx="88392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…because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many don’t have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it!</a:t>
            </a: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152400"/>
            <a:ext cx="99568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3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:\lexiqupratiq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150">
            <a:off x="-492649" y="-551379"/>
            <a:ext cx="11334522" cy="960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55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52400"/>
            <a:ext cx="10700510" cy="7491607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609601"/>
            <a:ext cx="86868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E:\2013 Cameroon Jan Tyler\Best Kotoko Culture\IMG_1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612768"/>
            <a:ext cx="9525000" cy="747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59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52400"/>
            <a:ext cx="10700510" cy="7491607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609601"/>
            <a:ext cx="86868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E:\2013 Cameroon Jan Tyler\Best Kotoko Culture\IMG_17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2057400"/>
            <a:ext cx="13792200" cy="112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762001"/>
            <a:ext cx="88392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…because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many don’t have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it!</a:t>
            </a: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college student went to Guatemala</a:t>
            </a:r>
          </a:p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Kaqchikel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New Testament, 1930</a:t>
            </a:r>
          </a:p>
          <a:p>
            <a:pPr marL="0" indent="0">
              <a:buNone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72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7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52400"/>
            <a:ext cx="10700510" cy="7491607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609601"/>
            <a:ext cx="86868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 750 Introduction to Bible Translation</a:t>
            </a: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lh4.googleusercontent.com/-yimYd9rs9Ak/Ub5aF1KmovI/AAAAAAAARjM/fRKXf2hvEKQ/s1200/Naro%2520Scriptures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228600"/>
            <a:ext cx="10617200" cy="796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85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96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Local Church and Bible Translation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898033">
            <a:off x="666137" y="1284523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Lucida Handwriting" panose="03010101010101010101" pitchFamily="66" charset="0"/>
              </a:rPr>
              <a:t>Our!?</a:t>
            </a:r>
            <a:endParaRPr lang="en-US" sz="5400" dirty="0">
              <a:solidFill>
                <a:srgbClr val="00206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53" y="-228600"/>
            <a:ext cx="10122028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8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609601"/>
            <a:ext cx="86868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645" y="0"/>
            <a:ext cx="10281979" cy="6858000"/>
          </a:xfrm>
        </p:spPr>
      </p:pic>
    </p:spTree>
    <p:extLst>
      <p:ext uri="{BB962C8B-B14F-4D97-AF65-F5344CB8AC3E}">
        <p14:creationId xmlns:p14="http://schemas.microsoft.com/office/powerpoint/2010/main" val="389800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37742"/>
            <a:ext cx="10483842" cy="7962542"/>
          </a:xfrm>
        </p:spPr>
      </p:pic>
    </p:spTree>
    <p:extLst>
      <p:ext uri="{BB962C8B-B14F-4D97-AF65-F5344CB8AC3E}">
        <p14:creationId xmlns:p14="http://schemas.microsoft.com/office/powerpoint/2010/main" val="323396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52400"/>
            <a:ext cx="10700510" cy="7491607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609601"/>
            <a:ext cx="86868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E:\2013 Cameroon Jan Tyler\Best Kotoko Culture\IMG_17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2057400"/>
            <a:ext cx="13792200" cy="112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762001"/>
            <a:ext cx="86868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translate the Bible?</a:t>
            </a: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571500"/>
            <a:ext cx="11049000" cy="82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9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52400"/>
            <a:ext cx="10700510" cy="7491607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609601"/>
            <a:ext cx="86868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E:\2013 Cameroon Jan Tyler\Best Kotoko Culture\IMG_17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2057400"/>
            <a:ext cx="13792200" cy="112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762001"/>
            <a:ext cx="86868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translate the Bible?</a:t>
            </a: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400050"/>
            <a:ext cx="10820400" cy="81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52400"/>
            <a:ext cx="10700510" cy="7491607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609601"/>
            <a:ext cx="86868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E:\2013 Cameroon Jan Tyler\Best Kotoko Culture\IMG_17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2057400"/>
            <a:ext cx="13792200" cy="112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762001"/>
            <a:ext cx="86868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translate the Bible?</a:t>
            </a: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571500"/>
            <a:ext cx="11049000" cy="82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52400"/>
            <a:ext cx="10700510" cy="7491607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609601"/>
            <a:ext cx="86868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E:\2013 Cameroon Jan Tyler\Best Kotoko Culture\IMG_17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2057400"/>
            <a:ext cx="13792200" cy="112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762001"/>
            <a:ext cx="8686800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translate the Bible?</a:t>
            </a: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9982200" cy="748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 altLang="fr-FR" smtClean="0"/>
          </a:p>
        </p:txBody>
      </p:sp>
      <p:pic>
        <p:nvPicPr>
          <p:cNvPr id="19460" name="Picture 2" descr="E:\2013 Cameroon Jan Tyler\Best People\IMG_16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9312" y="-1143000"/>
            <a:ext cx="13652897" cy="985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2013 Cameroon Jan Tyler\Best People\IMG_16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6912" y="-1295400"/>
            <a:ext cx="13652897" cy="985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53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aron &amp; Susan\Pictures\Photos by Year\2011 Cameroon\2011 January Feb March\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-152400"/>
            <a:ext cx="10061449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45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12087</TotalTime>
  <Words>78</Words>
  <Application>Microsoft Office PowerPoint</Application>
  <PresentationFormat>On-screen Show (4:3)</PresentationFormat>
  <Paragraphs>72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</dc:creator>
  <cp:lastModifiedBy>Aaron</cp:lastModifiedBy>
  <cp:revision>910</cp:revision>
  <cp:lastPrinted>2017-09-21T23:29:05Z</cp:lastPrinted>
  <dcterms:created xsi:type="dcterms:W3CDTF">2017-09-14T04:57:47Z</dcterms:created>
  <dcterms:modified xsi:type="dcterms:W3CDTF">2019-02-08T22:59:20Z</dcterms:modified>
</cp:coreProperties>
</file>